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57" r:id="rId9"/>
    <p:sldId id="265" r:id="rId10"/>
    <p:sldId id="266" r:id="rId11"/>
    <p:sldId id="25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2" r:id="rId24"/>
    <p:sldId id="293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CE55-AD51-44BC-936A-2936041F912A}" type="datetimeFigureOut">
              <a:rPr lang="ms-MY" smtClean="0"/>
              <a:pPr/>
              <a:t>22/12/2011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6A0D-59C8-4D46-B85C-B640F28DD56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CE55-AD51-44BC-936A-2936041F912A}" type="datetimeFigureOut">
              <a:rPr lang="ms-MY" smtClean="0"/>
              <a:pPr/>
              <a:t>22/12/2011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6A0D-59C8-4D46-B85C-B640F28DD56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CE55-AD51-44BC-936A-2936041F912A}" type="datetimeFigureOut">
              <a:rPr lang="ms-MY" smtClean="0"/>
              <a:pPr/>
              <a:t>22/12/2011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6A0D-59C8-4D46-B85C-B640F28DD56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22/12/2011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22/12/2011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22/12/2011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22/12/2011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22/12/2011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22/12/2011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22/12/2011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22/12/2011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CE55-AD51-44BC-936A-2936041F912A}" type="datetimeFigureOut">
              <a:rPr lang="ms-MY" smtClean="0"/>
              <a:pPr/>
              <a:t>22/12/2011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6A0D-59C8-4D46-B85C-B640F28DD56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22/12/2011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22/12/2011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22/12/2011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CE55-AD51-44BC-936A-2936041F912A}" type="datetimeFigureOut">
              <a:rPr lang="ms-MY" smtClean="0"/>
              <a:pPr/>
              <a:t>22/12/2011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6A0D-59C8-4D46-B85C-B640F28DD56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CE55-AD51-44BC-936A-2936041F912A}" type="datetimeFigureOut">
              <a:rPr lang="ms-MY" smtClean="0"/>
              <a:pPr/>
              <a:t>22/12/2011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6A0D-59C8-4D46-B85C-B640F28DD56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CE55-AD51-44BC-936A-2936041F912A}" type="datetimeFigureOut">
              <a:rPr lang="ms-MY" smtClean="0"/>
              <a:pPr/>
              <a:t>22/12/2011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6A0D-59C8-4D46-B85C-B640F28DD56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CE55-AD51-44BC-936A-2936041F912A}" type="datetimeFigureOut">
              <a:rPr lang="ms-MY" smtClean="0"/>
              <a:pPr/>
              <a:t>22/12/2011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6A0D-59C8-4D46-B85C-B640F28DD56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CE55-AD51-44BC-936A-2936041F912A}" type="datetimeFigureOut">
              <a:rPr lang="ms-MY" smtClean="0"/>
              <a:pPr/>
              <a:t>22/12/2011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6A0D-59C8-4D46-B85C-B640F28DD56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CE55-AD51-44BC-936A-2936041F912A}" type="datetimeFigureOut">
              <a:rPr lang="ms-MY" smtClean="0"/>
              <a:pPr/>
              <a:t>22/12/2011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6A0D-59C8-4D46-B85C-B640F28DD56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CE55-AD51-44BC-936A-2936041F912A}" type="datetimeFigureOut">
              <a:rPr lang="ms-MY" smtClean="0"/>
              <a:pPr/>
              <a:t>22/12/2011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6A0D-59C8-4D46-B85C-B640F28DD56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0CE55-AD51-44BC-936A-2936041F912A}" type="datetimeFigureOut">
              <a:rPr lang="ms-MY" smtClean="0"/>
              <a:pPr/>
              <a:t>22/12/2011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6A0D-59C8-4D46-B85C-B640F28DD56E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D59F-D6C6-4AEB-AA7F-8230E6F5F6BF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22/12/2011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88F-8432-4D6E-AB90-D7D8FAC1FE9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3709" r="3561" b="14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44" y="47688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85720" y="2928934"/>
            <a:ext cx="4286280" cy="2286016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Amalan-amalan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ketaatan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menghasilkan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keredhaan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SWT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786314" y="2928934"/>
            <a:ext cx="4071966" cy="2214578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Lengkapkan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ketakwaan</a:t>
            </a:r>
            <a:endParaRPr lang="en-US" sz="2400" dirty="0"/>
          </a:p>
        </p:txBody>
      </p:sp>
      <p:sp>
        <p:nvSpPr>
          <p:cNvPr id="6" name="Curved Down Arrow 5"/>
          <p:cNvSpPr/>
          <p:nvPr/>
        </p:nvSpPr>
        <p:spPr>
          <a:xfrm rot="1794813">
            <a:off x="3104545" y="1600858"/>
            <a:ext cx="2714644" cy="1143008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19805187" flipH="1">
            <a:off x="675653" y="1672297"/>
            <a:ext cx="2714644" cy="1143008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71472" y="1428736"/>
            <a:ext cx="4429156" cy="785818"/>
          </a:xfrm>
          <a:prstGeom prst="roundRect">
            <a:avLst>
              <a:gd name="adj" fmla="val 28166"/>
            </a:avLst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Tafsir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Al-Quran al-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Azim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85720" y="357166"/>
            <a:ext cx="6000792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pc="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Sabda</a:t>
            </a:r>
            <a:r>
              <a:rPr lang="en-US" sz="24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spc="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4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SAW</a:t>
            </a:r>
            <a:endParaRPr lang="en-US" sz="2400" spc="3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43050"/>
            <a:ext cx="9144000" cy="923330"/>
          </a:xfrm>
          <a:prstGeom prst="rect">
            <a:avLst/>
          </a:prstGeom>
          <a:solidFill>
            <a:srgbClr val="3333FF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أَحَبُّ اْلأَعْمَالِ إِلَى اللهِ أَدْوَمُهَا وَإنْ قَلَّ</a:t>
            </a:r>
            <a:endParaRPr lang="en-US" sz="5400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53846"/>
            <a:ext cx="9144000" cy="1261884"/>
          </a:xfrm>
          <a:prstGeom prst="rect">
            <a:avLst/>
          </a:prstGeom>
          <a:solidFill>
            <a:schemeClr val="accent6">
              <a:lumMod val="50000"/>
              <a:alpha val="51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disukai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berterusan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walaupun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sedikit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Hadith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riwayat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Imam 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Bukhari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Muslim.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85728"/>
            <a:ext cx="6357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Amalan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disukai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SAW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571472" y="1428736"/>
            <a:ext cx="5152656" cy="77612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secara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berterusan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57158" y="2714620"/>
            <a:ext cx="2071702" cy="71438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bg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Masruq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28596" y="4714884"/>
            <a:ext cx="2000264" cy="71438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bg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Aisyah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r.a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857356" y="2571744"/>
            <a:ext cx="6500858" cy="1857388"/>
          </a:xfrm>
          <a:prstGeom prst="cloud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2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Apakah</a:t>
            </a:r>
            <a:r>
              <a:rPr lang="en-US" sz="2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jenis</a:t>
            </a:r>
            <a:r>
              <a:rPr lang="en-US" sz="2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paling </a:t>
            </a:r>
            <a:r>
              <a:rPr lang="en-US" sz="22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disukai</a:t>
            </a:r>
            <a:r>
              <a:rPr lang="en-US" sz="2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SAW?</a:t>
            </a:r>
          </a:p>
        </p:txBody>
      </p:sp>
      <p:sp>
        <p:nvSpPr>
          <p:cNvPr id="8" name="Cloud 7"/>
          <p:cNvSpPr/>
          <p:nvPr/>
        </p:nvSpPr>
        <p:spPr>
          <a:xfrm>
            <a:off x="2000232" y="4643446"/>
            <a:ext cx="6500858" cy="1857388"/>
          </a:xfrm>
          <a:prstGeom prst="cloud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berterusan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1857356" y="4591388"/>
            <a:ext cx="6072230" cy="1285884"/>
          </a:xfrm>
          <a:prstGeom prst="roundRect">
            <a:avLst>
              <a:gd name="adj" fmla="val 0"/>
            </a:avLst>
          </a:prstGeom>
          <a:solidFill>
            <a:srgbClr val="3333FF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Walaupun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sikit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ianya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dicintai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berterusan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Curved Down Arrow 3"/>
          <p:cNvSpPr/>
          <p:nvPr/>
        </p:nvSpPr>
        <p:spPr>
          <a:xfrm rot="2060730">
            <a:off x="3583740" y="3202586"/>
            <a:ext cx="2209240" cy="1143008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500034" y="2857496"/>
            <a:ext cx="4572032" cy="114300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Bukanlah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penghalang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mendekatkan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padaNya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2" y="285728"/>
            <a:ext cx="628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Realiti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kehidupan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kesibukan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03648" y="1420186"/>
            <a:ext cx="6264696" cy="10801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Pekerjaan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persekolahan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urusan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penjagaan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anak-anak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6543000">
            <a:off x="1467904" y="2251349"/>
            <a:ext cx="741283" cy="816584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Flowchart: Magnetic Disk 8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428604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Muhasabahla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571604" y="4429132"/>
            <a:ext cx="6786610" cy="100013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Menilai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ibadah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padaNya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0" y="1357298"/>
            <a:ext cx="3357586" cy="1785950"/>
          </a:xfrm>
          <a:prstGeom prst="cloud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Penghujung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500166" y="3214686"/>
            <a:ext cx="6715172" cy="928694"/>
          </a:xfrm>
          <a:prstGeom prst="roundRect">
            <a:avLst>
              <a:gd name="adj" fmla="val 10299"/>
            </a:avLst>
          </a:prstGeom>
          <a:solidFill>
            <a:srgbClr val="6600CC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Menilai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mutu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keberkesanan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kerja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14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 rot="2161444">
            <a:off x="857224" y="3143248"/>
            <a:ext cx="785818" cy="642942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 rot="2325880">
            <a:off x="928662" y="4143380"/>
            <a:ext cx="785818" cy="642942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476888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Persoalan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57422" y="4071942"/>
            <a:ext cx="6072262" cy="928694"/>
          </a:xfrm>
          <a:prstGeom prst="roundRect">
            <a:avLst>
              <a:gd name="adj" fmla="val 50000"/>
            </a:avLst>
          </a:prstGeom>
          <a:solidFill>
            <a:srgbClr val="99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entiasa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bermuhasabah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endParaRPr lang="en-US" sz="27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5720" y="1428736"/>
            <a:ext cx="5786478" cy="928694"/>
          </a:xfrm>
          <a:prstGeom prst="round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Berkesankah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muhasabah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dilakukan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?</a:t>
            </a:r>
            <a:endParaRPr lang="en-US" sz="27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42976" y="2643182"/>
            <a:ext cx="3573040" cy="1143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Seharusnya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...</a:t>
            </a:r>
            <a:endParaRPr lang="en-US" sz="24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428604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Renungkanlah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1556792"/>
            <a:ext cx="3929090" cy="1080120"/>
          </a:xfrm>
          <a:prstGeom prst="roundRect">
            <a:avLst/>
          </a:prstGeom>
          <a:solidFill>
            <a:srgbClr val="99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baru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5720" y="5145792"/>
            <a:ext cx="8572560" cy="1235536"/>
          </a:xfrm>
          <a:prstGeom prst="roundRect">
            <a:avLst/>
          </a:prstGeom>
          <a:solidFill>
            <a:srgbClr val="0066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Mungkin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..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tidur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terakhir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843808" y="2492896"/>
            <a:ext cx="4643470" cy="2232248"/>
          </a:xfrm>
          <a:prstGeom prst="downArrow">
            <a:avLst>
              <a:gd name="adj1" fmla="val 72338"/>
              <a:gd name="adj2" fmla="val 5000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Semakin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hampir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pertemuan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abadi</a:t>
            </a:r>
            <a:endParaRPr lang="ms-MY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85720" y="357166"/>
            <a:ext cx="5857916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pc="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4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2400" spc="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spc="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spc="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4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spc="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Az-Zumar</a:t>
            </a:r>
            <a:r>
              <a:rPr lang="en-US" sz="24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spc="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4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42 :-</a:t>
            </a:r>
            <a:endParaRPr lang="en-US" sz="2400" spc="3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00174"/>
            <a:ext cx="9144000" cy="2215991"/>
          </a:xfrm>
          <a:prstGeom prst="rect">
            <a:avLst/>
          </a:prstGeom>
          <a:solidFill>
            <a:srgbClr val="3333FF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QA" sz="4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يَتَوَفَّى الأَنفُسَ حِينَ مَوْتِهَا وَالَّتِي لَمْ تَمُتْ فِي مَنَامِهَا فَيُمْسِكُ الَّتِي قَضَى عَلَيْهَا الْمَوْتَ وَيُرْسِلُ الأُخْرَى إِلَى أَجَلٍ مُسَمًّى إِنَّ فِي ذَلِكَ لآيَاتٍ لِّقَوْمٍ </a:t>
            </a:r>
            <a:r>
              <a:rPr lang="ar-QA" sz="4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يَتَفَكَّرُونَ</a:t>
            </a:r>
            <a:endParaRPr lang="en-US" sz="4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71505"/>
            <a:ext cx="9144000" cy="2800767"/>
          </a:xfrm>
          <a:prstGeom prst="rect">
            <a:avLst/>
          </a:prstGeom>
          <a:solidFill>
            <a:schemeClr val="accent6">
              <a:lumMod val="50000"/>
              <a:alpha val="55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“Allah yang mengambil dan memisahkan satu-satu jiwa dari badannya, jiwa orang yang sampai ajalnya semasa matinya, dan jiwa orang yang tidak mati: Dalam masa tidurnya; kemudian ia menahan jiwa orang yang ia tetapkan matinya dan melepaskan balik jiwa yang lain sehingga sampai ajalnya yang ditentukan. Sesungguhnya yang demikian itu mengandungi tanda-tanda yang membuktikan kekuasaan Allah bagi kaum yang berfikir.”</a:t>
            </a:r>
            <a:endParaRPr lang="en-MY" sz="2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429396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17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492277"/>
            <a:ext cx="60722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Renungkanlah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...</a:t>
            </a:r>
            <a:endParaRPr lang="en-US" sz="27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520" y="2053438"/>
            <a:ext cx="3528392" cy="72749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kita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67944" y="1992830"/>
            <a:ext cx="4862344" cy="860106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terakhir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2924944"/>
            <a:ext cx="3600400" cy="115212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Layanan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terhadap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ibubapa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61200" y="3068960"/>
            <a:ext cx="4862344" cy="864096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Pertemuan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terakhir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4221088"/>
            <a:ext cx="3672408" cy="18722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Pendidikan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bekalan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agama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anak-anak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isteri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39952" y="4653136"/>
            <a:ext cx="4790336" cy="860106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terakhir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67944" y="1196752"/>
            <a:ext cx="3672408" cy="1008112"/>
          </a:xfrm>
          <a:prstGeom prst="rightArrow">
            <a:avLst/>
          </a:prstGeom>
          <a:solidFill>
            <a:srgbClr val="FF0066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 ku tahu</a:t>
            </a:r>
            <a:endParaRPr lang="ms-MY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520" y="1340768"/>
            <a:ext cx="3639918" cy="504056"/>
          </a:xfrm>
          <a:prstGeom prst="roundRect">
            <a:avLst>
              <a:gd name="adj" fmla="val 0"/>
            </a:avLst>
          </a:prstGeom>
          <a:solidFill>
            <a:srgbClr val="FF0066">
              <a:alpha val="79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Bagaimana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707904" y="3212976"/>
            <a:ext cx="501206" cy="64294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Right Arrow 12"/>
          <p:cNvSpPr/>
          <p:nvPr/>
        </p:nvSpPr>
        <p:spPr>
          <a:xfrm>
            <a:off x="3707904" y="2132856"/>
            <a:ext cx="501206" cy="64294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ight Arrow 13"/>
          <p:cNvSpPr/>
          <p:nvPr/>
        </p:nvSpPr>
        <p:spPr>
          <a:xfrm>
            <a:off x="3779912" y="4869160"/>
            <a:ext cx="501206" cy="64294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Flowchart: Magnetic Disk 14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500042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Pengajaran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utama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4396" y="1484784"/>
            <a:ext cx="8321008" cy="1015522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Istiqamah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amalan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2857496"/>
            <a:ext cx="8534182" cy="114699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Muhasabah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3528" y="4221088"/>
            <a:ext cx="8534752" cy="16368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Beramal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seolah-olah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terakhir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564632" y="1637350"/>
            <a:ext cx="864096" cy="72008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en-MY" sz="2600" dirty="0"/>
          </a:p>
        </p:txBody>
      </p:sp>
      <p:sp>
        <p:nvSpPr>
          <p:cNvPr id="8" name="5-Point Star 7"/>
          <p:cNvSpPr/>
          <p:nvPr/>
        </p:nvSpPr>
        <p:spPr>
          <a:xfrm>
            <a:off x="636070" y="4637746"/>
            <a:ext cx="864096" cy="72008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n-MY" sz="2600" dirty="0"/>
          </a:p>
        </p:txBody>
      </p:sp>
      <p:sp>
        <p:nvSpPr>
          <p:cNvPr id="9" name="5-Point Star 8"/>
          <p:cNvSpPr/>
          <p:nvPr/>
        </p:nvSpPr>
        <p:spPr>
          <a:xfrm>
            <a:off x="564632" y="3000372"/>
            <a:ext cx="864096" cy="72008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MY" sz="2600" dirty="0"/>
          </a:p>
        </p:txBody>
      </p:sp>
      <p:sp>
        <p:nvSpPr>
          <p:cNvPr id="10" name="Flowchart: Magnetic Disk 9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1928802"/>
            <a:ext cx="9144000" cy="2015936"/>
          </a:xfrm>
          <a:prstGeom prst="rect">
            <a:avLst/>
          </a:prstGeom>
          <a:solidFill>
            <a:srgbClr val="0000FF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5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2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248701"/>
            <a:ext cx="9144000" cy="1323439"/>
          </a:xfrm>
          <a:prstGeom prst="rect">
            <a:avLst/>
          </a:prstGeom>
          <a:solidFill>
            <a:schemeClr val="accent6">
              <a:lumMod val="50000"/>
              <a:alpha val="52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46110"/>
            <a:ext cx="6286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19" name="Flowchart: Magnetic Disk 18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20" y="285728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lihat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banyak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sikit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amalan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tetapi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034" y="1680858"/>
            <a:ext cx="8248430" cy="1224136"/>
          </a:xfrm>
          <a:prstGeom prst="roundRect">
            <a:avLst>
              <a:gd name="adj" fmla="val 0"/>
            </a:avLst>
          </a:prstGeom>
          <a:solidFill>
            <a:srgbClr val="990000">
              <a:alpha val="79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Ikhlas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jujur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amalan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57158" y="2285992"/>
            <a:ext cx="785818" cy="71438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Wave 5"/>
          <p:cNvSpPr/>
          <p:nvPr/>
        </p:nvSpPr>
        <p:spPr>
          <a:xfrm>
            <a:off x="899592" y="4005064"/>
            <a:ext cx="7128792" cy="1646494"/>
          </a:xfrm>
          <a:prstGeom prst="wave">
            <a:avLst>
              <a:gd name="adj1" fmla="val 12500"/>
              <a:gd name="adj2" fmla="val -3015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Berjaya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mengemudi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penuh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</a:t>
            </a:r>
            <a:endParaRPr lang="ms-MY" sz="2800" dirty="0"/>
          </a:p>
        </p:txBody>
      </p:sp>
      <p:sp>
        <p:nvSpPr>
          <p:cNvPr id="7" name="5-Point Star 6"/>
          <p:cNvSpPr/>
          <p:nvPr/>
        </p:nvSpPr>
        <p:spPr>
          <a:xfrm>
            <a:off x="6804248" y="5157192"/>
            <a:ext cx="785818" cy="71438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Cloud 7"/>
          <p:cNvSpPr/>
          <p:nvPr/>
        </p:nvSpPr>
        <p:spPr>
          <a:xfrm>
            <a:off x="539552" y="3501008"/>
            <a:ext cx="3024336" cy="792088"/>
          </a:xfrm>
          <a:prstGeom prst="cloud">
            <a:avLst/>
          </a:prstGeom>
          <a:solidFill>
            <a:srgbClr val="D60093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Semoga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611560" y="4725144"/>
            <a:ext cx="785818" cy="71438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Flowchart: Magnetic Disk 9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285728"/>
            <a:ext cx="5929354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20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0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0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Mulk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2:-</a:t>
            </a:r>
            <a:endParaRPr lang="en-US" sz="20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" y="3453846"/>
            <a:ext cx="9144000" cy="1938992"/>
          </a:xfrm>
          <a:prstGeom prst="rect">
            <a:avLst/>
          </a:prstGeom>
          <a:solidFill>
            <a:schemeClr val="accent6">
              <a:lumMod val="50000"/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s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“Dia lah yang telah mentakdirkan adanya kematian dan kehidupan, untuk menguji dan menzahirkan keadaan kamu: siapakah di antara kamu yang lebih baik amalnya; dan ia Maha Berkuasa lagi Maha Pengampun”</a:t>
            </a:r>
            <a:endParaRPr lang="en-MY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135" y="1643050"/>
            <a:ext cx="9159135" cy="1569660"/>
          </a:xfrm>
          <a:prstGeom prst="rect">
            <a:avLst/>
          </a:prstGeom>
          <a:solidFill>
            <a:srgbClr val="3333FF">
              <a:alpha val="4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الَّذِي خَلَقَ الْمَوْتَ وَالْحَيَاةَ لِيَبْلُوَكُمْ أَيُّكُمْ أَحْسَنُ عَمَلا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ً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وَهُوَ الْعَزِيزُ الْغَفُورُ</a:t>
            </a:r>
            <a:endParaRPr lang="en-US" sz="4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5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7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8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2" name="Picture 11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3" name="Picture 12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9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10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1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6" name="Rectangle 5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1714488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214290"/>
            <a:ext cx="7572428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16992"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516562"/>
            <a:ext cx="9144000" cy="1341438"/>
          </a:xfrm>
          <a:prstGeom prst="rect">
            <a:avLst/>
          </a:prstGeom>
          <a:solidFill>
            <a:srgbClr val="FFC000">
              <a:alpha val="20000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714356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428604"/>
            <a:ext cx="6286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85992"/>
            <a:ext cx="9144000" cy="2215991"/>
          </a:xfrm>
          <a:prstGeom prst="rect">
            <a:avLst/>
          </a:prstGeom>
          <a:solidFill>
            <a:srgbClr val="3333FF">
              <a:alpha val="25000"/>
            </a:srgb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13800" b="1" dirty="0" smtClean="0">
                <a:ln w="317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97094"/>
            <a:ext cx="9144000" cy="1446550"/>
          </a:xfrm>
          <a:prstGeom prst="rect">
            <a:avLst/>
          </a:prstGeom>
          <a:solidFill>
            <a:schemeClr val="accent6">
              <a:lumMod val="50000"/>
              <a:alpha val="51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endParaRPr lang="en-US" sz="44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285728"/>
            <a:ext cx="607223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20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0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0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Hasy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-r : </a:t>
            </a:r>
            <a:r>
              <a:rPr lang="en-US" sz="20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18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:-</a:t>
            </a:r>
            <a:endParaRPr lang="en-US" sz="20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" y="3453846"/>
            <a:ext cx="9144000" cy="3046988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!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(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mengerjakan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suruhanNya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meninggalkan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laranganNya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);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tiap-tiap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melihat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memerhatikan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sediakan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amal-amalnya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esok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). Dan (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diingatkan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):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Amat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Meliputi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PengetahuanNya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kerjakan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MY" sz="2400" dirty="0" smtClean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135" y="1643050"/>
            <a:ext cx="9159135" cy="1754326"/>
          </a:xfrm>
          <a:prstGeom prst="rect">
            <a:avLst/>
          </a:prstGeom>
          <a:solidFill>
            <a:srgbClr val="3333FF">
              <a:alpha val="4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 اتَّقُوا 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وَلْتَنظُرْ نَفْسٌ مَّا قَدَّمَتْ لِغَدٍ وَاتَّقُوا 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خَبِيرٌ بِمَا تَعْمَلُونَ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785926"/>
            <a:ext cx="9144000" cy="1754326"/>
          </a:xfrm>
          <a:prstGeom prst="rect">
            <a:avLst/>
          </a:prstGeom>
          <a:solidFill>
            <a:srgbClr val="3333FF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أَشْهَدُ أَنْ لآ إِلَهَ إِلاَّ اللهُ وَحْدَهُ لاَ شَرِيْكَ لَهُ، وَأَشْهَدُ أَنَّ مُحَمَّدًا عَبْدُهُ وَرَسُولُهُ</a:t>
            </a:r>
            <a:endParaRPr lang="ms-MY" sz="5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57166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39598"/>
            <a:ext cx="9144000" cy="2400657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endParaRPr lang="en-US" sz="3000" dirty="0" smtClean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645026"/>
            <a:ext cx="9144000" cy="1569660"/>
          </a:xfrm>
          <a:prstGeom prst="rect">
            <a:avLst/>
          </a:prstGeom>
          <a:solidFill>
            <a:srgbClr val="3333FF">
              <a:alpha val="43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اللَّهُمَّ صَلِّ وَسَلِّمْ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وَبَارِكْ عَلَى سَيِّدِنَا مُحَمَّدٍ وَعَلَى آلِهِ وَأَصْحَابِهِ, وَمَنْ تَبِعَهُمْ بِإِحْسَانٍ إِلَى يَوْمِ الدِّيْنِ.</a:t>
            </a:r>
            <a:endParaRPr lang="ms-MY" sz="48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1876"/>
            <a:ext cx="9144000" cy="2677656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260315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27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415333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2305"/>
            <a:ext cx="9144000" cy="1938992"/>
          </a:xfrm>
          <a:prstGeom prst="rect">
            <a:avLst/>
          </a:prstGeom>
          <a:solidFill>
            <a:srgbClr val="3333FF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فَيَا عِبَادَ اللهِ، اتَّقُوْا اللهَ حَقَّ تُقَاتِهِ، وَلاَتَمُوْتُنَّ إِلاَّ وَأَنْتُمْ مُسْلِمُوْنَ.</a:t>
            </a:r>
            <a:endParaRPr lang="ms-MY" sz="6000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94616"/>
            <a:ext cx="9144000" cy="2246769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ketakwaan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mati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keadaan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441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280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Taqwa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644008" y="3000372"/>
            <a:ext cx="3857652" cy="1857388"/>
          </a:xfrm>
          <a:prstGeom prst="round2Diag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tinggalkan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2800" dirty="0">
              <a:ln w="6350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785918" y="1357298"/>
            <a:ext cx="4195762" cy="1428760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Pertingkatkan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ketaqwaan</a:t>
            </a:r>
            <a:endParaRPr lang="en-US" sz="2800" dirty="0">
              <a:ln w="6350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>
          <a:xfrm rot="19434511">
            <a:off x="5254077" y="2274120"/>
            <a:ext cx="714380" cy="82750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15512927">
            <a:off x="-172452" y="3033401"/>
            <a:ext cx="4011167" cy="1671552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051720" y="5205260"/>
            <a:ext cx="4143404" cy="1224136"/>
          </a:xfrm>
          <a:prstGeom prst="round2Diag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Berbahagialah</a:t>
            </a:r>
            <a:endParaRPr lang="en-US" sz="2800" dirty="0">
              <a:ln w="6350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Down Arrow 8"/>
          <p:cNvSpPr/>
          <p:nvPr/>
        </p:nvSpPr>
        <p:spPr>
          <a:xfrm rot="3140174">
            <a:off x="5312100" y="4765263"/>
            <a:ext cx="714380" cy="82750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610859"/>
            <a:ext cx="9144000" cy="1569660"/>
          </a:xfrm>
          <a:prstGeom prst="rect">
            <a:avLst/>
          </a:prstGeom>
          <a:solidFill>
            <a:srgbClr val="0000FF">
              <a:alpha val="3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وَأَشْهَدُ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 ذُوالْجَلاَلِ وَالإِكْرَامِ، وَأَشْهَدُ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أَنَّ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سَيِّدَنَا مُحَمَّدًا عَبْدُهُ اللهِ وَرَسُوْلُهُ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425215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4752"/>
            <a:ext cx="9144000" cy="2677656"/>
          </a:xfrm>
          <a:prstGeom prst="rect">
            <a:avLst/>
          </a:prstGeom>
          <a:solidFill>
            <a:schemeClr val="accent6">
              <a:lumMod val="50000"/>
              <a:alpha val="51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kemuliaan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kehormatan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Dan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ar-SA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405450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Sedarilah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saudara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sekalian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14884" y="5143512"/>
            <a:ext cx="8749604" cy="122413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66FF">
                  <a:shade val="30000"/>
                  <a:satMod val="115000"/>
                </a:srgbClr>
              </a:gs>
              <a:gs pos="50000">
                <a:srgbClr val="FF66FF">
                  <a:shade val="67500"/>
                  <a:satMod val="115000"/>
                </a:srgbClr>
              </a:gs>
              <a:gs pos="100000">
                <a:srgbClr val="FF66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                          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peluang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kumpul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bekalan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     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menghadapNya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749646" y="3356992"/>
            <a:ext cx="4214842" cy="1076700"/>
          </a:xfrm>
          <a:prstGeom prst="roundRect">
            <a:avLst>
              <a:gd name="adj" fmla="val 28166"/>
            </a:avLst>
          </a:prstGeom>
          <a:solidFill>
            <a:srgbClr val="990033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Semakin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sedikit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sisa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44016" y="3356992"/>
            <a:ext cx="4499992" cy="1076700"/>
          </a:xfrm>
          <a:prstGeom prst="roundRect">
            <a:avLst>
              <a:gd name="adj" fmla="val 28166"/>
            </a:avLst>
          </a:prstGeom>
          <a:solidFill>
            <a:srgbClr val="990033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Setahun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umur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bertambah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Left-Up Arrow 6"/>
          <p:cNvSpPr/>
          <p:nvPr/>
        </p:nvSpPr>
        <p:spPr>
          <a:xfrm rot="13775986">
            <a:off x="3390491" y="2152139"/>
            <a:ext cx="2009439" cy="2131198"/>
          </a:xfrm>
          <a:prstGeom prst="left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835696" y="1556792"/>
            <a:ext cx="5544616" cy="100013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Setahun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berlalu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30</a:t>
            </a:r>
            <a:endParaRPr lang="en-US" sz="2000" dirty="0"/>
          </a:p>
        </p:txBody>
      </p:sp>
      <p:sp>
        <p:nvSpPr>
          <p:cNvPr id="10" name="Wave 9"/>
          <p:cNvSpPr/>
          <p:nvPr/>
        </p:nvSpPr>
        <p:spPr>
          <a:xfrm>
            <a:off x="71406" y="5224640"/>
            <a:ext cx="3000396" cy="1071570"/>
          </a:xfrm>
          <a:prstGeom prst="wave">
            <a:avLst>
              <a:gd name="adj1" fmla="val 12500"/>
              <a:gd name="adj2" fmla="val -3015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Apabila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umur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tamat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...,</a:t>
            </a:r>
          </a:p>
          <a:p>
            <a:pPr algn="ctr"/>
            <a:endParaRPr lang="ms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312" y="405450"/>
            <a:ext cx="6000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Insafilah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hidup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2428868"/>
            <a:ext cx="5040560" cy="857256"/>
          </a:xfrm>
          <a:prstGeom prst="roundRect">
            <a:avLst/>
          </a:prstGeom>
          <a:solidFill>
            <a:srgbClr val="FF66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Sehari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terbuang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membuang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4414" y="1196752"/>
            <a:ext cx="7029994" cy="1145288"/>
          </a:xfrm>
          <a:prstGeom prst="roundRect">
            <a:avLst/>
          </a:prstGeom>
          <a:solidFill>
            <a:srgbClr val="6600CC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bazirkan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waktu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berharga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95736" y="3284984"/>
            <a:ext cx="5472608" cy="624702"/>
          </a:xfrm>
          <a:prstGeom prst="roundRect">
            <a:avLst>
              <a:gd name="adj" fmla="val 0"/>
            </a:avLst>
          </a:prstGeom>
          <a:solidFill>
            <a:srgbClr val="00B0F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0850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berharga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95736" y="3947306"/>
            <a:ext cx="5472608" cy="624702"/>
          </a:xfrm>
          <a:prstGeom prst="roundRect">
            <a:avLst>
              <a:gd name="adj" fmla="val 0"/>
            </a:avLst>
          </a:prstGeom>
          <a:solidFill>
            <a:srgbClr val="00B0F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0850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Umur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berharga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95736" y="4653136"/>
            <a:ext cx="5472608" cy="624702"/>
          </a:xfrm>
          <a:prstGeom prst="roundRect">
            <a:avLst>
              <a:gd name="adj" fmla="val 0"/>
            </a:avLst>
          </a:prstGeom>
          <a:solidFill>
            <a:srgbClr val="00B0F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0850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berharga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95736" y="5373216"/>
            <a:ext cx="5472608" cy="624702"/>
          </a:xfrm>
          <a:prstGeom prst="roundRect">
            <a:avLst>
              <a:gd name="adj" fmla="val 0"/>
            </a:avLst>
          </a:prstGeom>
          <a:solidFill>
            <a:srgbClr val="00B0F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0850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Peluang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mendapat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pencarian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95736" y="6044658"/>
            <a:ext cx="5472608" cy="624702"/>
          </a:xfrm>
          <a:prstGeom prst="roundRect">
            <a:avLst>
              <a:gd name="adj" fmla="val 0"/>
            </a:avLst>
          </a:prstGeom>
          <a:solidFill>
            <a:srgbClr val="00B0F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0850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Bekalan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31</a:t>
            </a:r>
            <a:endParaRPr lang="en-US" sz="2000" dirty="0"/>
          </a:p>
        </p:txBody>
      </p:sp>
      <p:cxnSp>
        <p:nvCxnSpPr>
          <p:cNvPr id="13" name="Elbow Connector 12"/>
          <p:cNvCxnSpPr/>
          <p:nvPr/>
        </p:nvCxnSpPr>
        <p:spPr>
          <a:xfrm>
            <a:off x="1785918" y="3214686"/>
            <a:ext cx="714380" cy="500066"/>
          </a:xfrm>
          <a:prstGeom prst="bentConnector3">
            <a:avLst>
              <a:gd name="adj1" fmla="val 3455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H="1">
            <a:off x="714348" y="3643314"/>
            <a:ext cx="2000264" cy="1143007"/>
          </a:xfrm>
          <a:prstGeom prst="bentConnector3">
            <a:avLst>
              <a:gd name="adj1" fmla="val 74935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6200000" flipH="1">
            <a:off x="1178695" y="3464719"/>
            <a:ext cx="1285884" cy="785818"/>
          </a:xfrm>
          <a:prstGeom prst="bentConnector3">
            <a:avLst>
              <a:gd name="adj1" fmla="val 60774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6200000" flipH="1">
            <a:off x="107125" y="3821909"/>
            <a:ext cx="2714644" cy="1500198"/>
          </a:xfrm>
          <a:prstGeom prst="bentConnector3">
            <a:avLst>
              <a:gd name="adj1" fmla="val 78070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16200000" flipH="1">
            <a:off x="-392942" y="4036223"/>
            <a:ext cx="3429024" cy="1785949"/>
          </a:xfrm>
          <a:prstGeom prst="bentConnector3">
            <a:avLst>
              <a:gd name="adj1" fmla="val 84747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85720" y="357166"/>
            <a:ext cx="5857916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pc="3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Sabda</a:t>
            </a:r>
            <a:r>
              <a:rPr lang="en-US" sz="2400" spc="3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spc="3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Rasullulah</a:t>
            </a:r>
            <a:r>
              <a:rPr lang="en-US" sz="2400" spc="3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SAW</a:t>
            </a:r>
            <a:endParaRPr lang="en-US" sz="2400" spc="300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85860"/>
            <a:ext cx="9144000" cy="2585323"/>
          </a:xfrm>
          <a:prstGeom prst="rect">
            <a:avLst/>
          </a:prstGeom>
          <a:solidFill>
            <a:srgbClr val="3333FF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اِغْتَنَمْ خَمْسًا قَبْلَ خَمْسٍ، شَبَابَكَ قَبْلَ هَرَمِكَ، وَصِحَّتَكَ قَبْلَ سَقَمِكَ وَغِنَاكَ قَبْلَ فَقْرِكَ، وَحَيَاتَكَ قَبْلَ مَوْتِكَ، وَفَرَاغَكَ قَبْلَ شُغْلِكَ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3862709"/>
            <a:ext cx="9252520" cy="2923877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Rebutlah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lima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sebelum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datangnya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lima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lain yang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lebih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mencabar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mudamu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sebelum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tibanya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tuamu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sihatmu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sebelum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tibanya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sakitmu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senangmu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sebelum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tibanya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susahmu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hidupmu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sebelum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tibanya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matimu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masalapangmu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sebelum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datangnya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sibukmu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Hadis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riwayat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Hakim &amp;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Baihaqi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14"/>
            <a:ext cx="4429156" cy="9286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Firman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Allah S.W.T. :</a:t>
            </a:r>
            <a:endParaRPr lang="ms-MY" sz="2800" b="1" kern="0" dirty="0">
              <a:ln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>
                <a:glow rad="101600">
                  <a:sysClr val="windowText" lastClr="000000">
                    <a:alpha val="60000"/>
                  </a:sys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142984"/>
            <a:ext cx="8929686" cy="28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00694" y="3357562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44" y="4121072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C5917"/>
          </a:solidFill>
        </p:grpSpPr>
        <p:pic>
          <p:nvPicPr>
            <p:cNvPr id="10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428992" y="0"/>
              <a:ext cx="5715008" cy="6858000"/>
            </a:xfrm>
            <a:prstGeom prst="rect">
              <a:avLst/>
            </a:prstGeom>
            <a:grpFill/>
          </p:spPr>
        </p:pic>
        <p:pic>
          <p:nvPicPr>
            <p:cNvPr id="11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428992" cy="6858000"/>
            </a:xfrm>
            <a:prstGeom prst="rect">
              <a:avLst/>
            </a:prstGeom>
            <a:grpFill/>
          </p:spPr>
        </p:pic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785794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srgbClr val="00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srgbClr val="00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3571900"/>
            <a:ext cx="9144000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263552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EG" sz="48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24604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1518" y="314324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a sul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7072339"/>
          </a:xfrm>
        </p:spPr>
      </p:pic>
      <p:sp>
        <p:nvSpPr>
          <p:cNvPr id="5" name="Flowchart: Magnetic Disk 4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37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a sult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88" y="0"/>
            <a:ext cx="9122312" cy="7143776"/>
          </a:xfrm>
        </p:spPr>
      </p:pic>
      <p:sp>
        <p:nvSpPr>
          <p:cNvPr id="5" name="Flowchart: Magnetic Disk 4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343" t="3125" r="2343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57158" y="1214422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Ya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Allah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Muliakanlah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Islam.</a:t>
            </a: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-32" y="260315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14488"/>
            <a:ext cx="9144000" cy="1754326"/>
          </a:xfrm>
          <a:prstGeom prst="rect">
            <a:avLst/>
          </a:prstGeom>
          <a:solidFill>
            <a:srgbClr val="0000FF">
              <a:alpha val="33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اللَّهُمَّ صَلِّ وَسَلِّمْ عَلَى سَيِّدِنَا مُحَمَّدٍ وَعَلَى آلِهِ وَصَحبِهِ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وَسَلِّمْ تَسْلِيْمًا كَثِيْرًا.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43380"/>
            <a:ext cx="9144000" cy="1692771"/>
          </a:xfrm>
          <a:prstGeom prst="rect">
            <a:avLst/>
          </a:prstGeom>
          <a:solidFill>
            <a:schemeClr val="accent6">
              <a:lumMod val="50000"/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salam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keamanan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pengiktirafan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343" t="3125" r="2343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Ya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Allah…</a:t>
            </a: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.</a:t>
            </a:r>
          </a:p>
          <a:p>
            <a:pPr algn="ctr">
              <a:defRPr/>
            </a:pPr>
            <a:endParaRPr lang="en-US" sz="3200" b="1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343" t="3125" r="2343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785786" y="1225689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Ya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Allah …</a:t>
            </a:r>
          </a:p>
          <a:p>
            <a:pPr>
              <a:defRPr/>
            </a:pP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Telah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Menzalimi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Diri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Sendiri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Sekiranya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Engkau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Tidak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Mengampunkan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Merahmati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Menjadi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Orang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Rugi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.</a:t>
            </a:r>
          </a:p>
          <a:p>
            <a:pPr>
              <a:defRPr/>
            </a:pPr>
            <a:endParaRPr lang="en-US" sz="30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Ya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Allah… </a:t>
            </a:r>
          </a:p>
          <a:p>
            <a:pPr>
              <a:defRPr/>
            </a:pP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Kurniakanlah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Kepada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Kebaikan</a:t>
            </a:r>
            <a:endParaRPr lang="en-US" sz="30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Di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Dunia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Kebaikan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Akhirat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Serta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Hindarilah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Dari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Seksaan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Neraka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64"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1571612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464"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2910" y="1142984"/>
            <a:ext cx="7986738" cy="53578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28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 b="38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0" y="428604"/>
            <a:ext cx="9144000" cy="1571636"/>
          </a:xfrm>
          <a:prstGeom prst="roundRect">
            <a:avLst>
              <a:gd name="adj" fmla="val 5207"/>
            </a:avLst>
          </a:prstGeom>
          <a:solidFill>
            <a:srgbClr val="00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Dirikanlah</a:t>
            </a:r>
            <a:r>
              <a:rPr lang="en-US" sz="48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</a:t>
            </a:r>
            <a:r>
              <a:rPr lang="en-US" sz="48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solat</a:t>
            </a:r>
            <a:r>
              <a:rPr lang="en-US" sz="48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……..</a:t>
            </a:r>
            <a:endParaRPr lang="ms-MY" sz="4800" b="1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596" y="2643182"/>
            <a:ext cx="714380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F79646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srgbClr val="F79646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71570" y="428604"/>
            <a:ext cx="4429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95636"/>
            <a:ext cx="9144000" cy="1754326"/>
          </a:xfrm>
          <a:prstGeom prst="rect">
            <a:avLst/>
          </a:prstGeom>
          <a:solidFill>
            <a:srgbClr val="0000FF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فَيَا أَيُّهَا النَّاسُ، اتَّقُوا اللهَ حَيْثُ مَا كُنْتُمْ، فَإِنَّ اللهَ يَعْلَمُ سِرَّكُمْ وَعَلاَنِيَّتَكُمْ.</a:t>
            </a:r>
            <a:endParaRPr lang="ms-MY" sz="5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99134"/>
            <a:ext cx="9144000" cy="2246769"/>
          </a:xfrm>
          <a:prstGeom prst="rect">
            <a:avLst/>
          </a:prstGeom>
          <a:solidFill>
            <a:schemeClr val="accent6">
              <a:lumMod val="50000"/>
              <a:alpha val="51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dimana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Mengetahui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lakukan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secara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sembunyi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terang-terangan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857224" y="4714884"/>
            <a:ext cx="6286544" cy="1584931"/>
          </a:xfrm>
          <a:prstGeom prst="roundRect">
            <a:avLst>
              <a:gd name="adj" fmla="val 50000"/>
            </a:avLst>
          </a:prstGeom>
          <a:solidFill>
            <a:srgbClr val="6600CC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Moga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tergolong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 rot="6543000">
            <a:off x="5381793" y="3912928"/>
            <a:ext cx="1451463" cy="1236248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Rectangle 4"/>
          <p:cNvSpPr/>
          <p:nvPr/>
        </p:nvSpPr>
        <p:spPr>
          <a:xfrm>
            <a:off x="142844" y="415333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071934" y="1571612"/>
            <a:ext cx="4572032" cy="2286016"/>
          </a:xfrm>
          <a:prstGeom prst="roundRect">
            <a:avLst>
              <a:gd name="adj" fmla="val 39354"/>
            </a:avLst>
          </a:prstGeom>
          <a:solidFill>
            <a:srgbClr val="0066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tinggalkan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42910" y="1357298"/>
            <a:ext cx="4000528" cy="2928958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71472" y="2071678"/>
            <a:ext cx="3714776" cy="1500198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Perbaharui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ikrar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ketaatan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603" r="1022" b="1497"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357166"/>
            <a:ext cx="642942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spc="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400" b="1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2400" b="1" spc="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b="1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b="1" spc="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400" b="1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At-</a:t>
            </a:r>
            <a:r>
              <a:rPr lang="en-US" sz="2400" b="1" spc="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Maa’idah</a:t>
            </a:r>
            <a:r>
              <a:rPr lang="en-US" sz="2400" b="1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b="1" spc="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400" b="1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35 :-</a:t>
            </a:r>
            <a:endParaRPr lang="en-US" sz="2400" b="1" spc="3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43050"/>
            <a:ext cx="9144000" cy="1754326"/>
          </a:xfrm>
          <a:prstGeom prst="rect">
            <a:avLst/>
          </a:prstGeom>
          <a:solidFill>
            <a:srgbClr val="3333FF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آمَنُواْ اتَّقُواْ اللهَ وَابْتَغُواْ إِلَيهِ الْوَسِيلَةَ وَجَاهِدُواْ فِي سَبِيلِهِ لَعَلَّكُمْ تُفْلِحُونَ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45290"/>
            <a:ext cx="9144000" cy="1569660"/>
          </a:xfrm>
          <a:prstGeom prst="rect">
            <a:avLst/>
          </a:prstGeom>
          <a:solidFill>
            <a:schemeClr val="accent6">
              <a:lumMod val="50000"/>
              <a:alpha val="51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bertakwalah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carilah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menyampaikan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kepada-Nya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berjuanglah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beroleh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35" r="1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00100" y="500042"/>
            <a:ext cx="4929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Laksanakanlah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4414" y="2714620"/>
            <a:ext cx="7143800" cy="1428760"/>
          </a:xfrm>
          <a:prstGeom prst="roundRect">
            <a:avLst>
              <a:gd name="adj" fmla="val 0"/>
            </a:avLst>
          </a:prstGeom>
          <a:solidFill>
            <a:srgbClr val="FF66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perantaraan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menghampiri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4414" y="1500174"/>
            <a:ext cx="7143800" cy="1000132"/>
          </a:xfrm>
          <a:prstGeom prst="roundRect">
            <a:avLst>
              <a:gd name="adj" fmla="val 0"/>
            </a:avLst>
          </a:prstGeom>
          <a:solidFill>
            <a:srgbClr val="FF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Bertakwa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714348" y="2928934"/>
            <a:ext cx="857256" cy="714380"/>
          </a:xfrm>
          <a:prstGeom prst="star8">
            <a:avLst>
              <a:gd name="adj" fmla="val 375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2</a:t>
            </a:r>
            <a:endParaRPr lang="ms-MY" sz="2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714348" y="1643050"/>
            <a:ext cx="785818" cy="714380"/>
          </a:xfrm>
          <a:prstGeom prst="star8">
            <a:avLst>
              <a:gd name="adj" fmla="val 37500"/>
            </a:avLst>
          </a:prstGeom>
          <a:gradFill flip="none" rotWithShape="1">
            <a:gsLst>
              <a:gs pos="0">
                <a:srgbClr val="FF66FF">
                  <a:shade val="30000"/>
                  <a:satMod val="115000"/>
                </a:srgbClr>
              </a:gs>
              <a:gs pos="50000">
                <a:srgbClr val="FF66FF">
                  <a:shade val="67500"/>
                  <a:satMod val="115000"/>
                </a:srgbClr>
              </a:gs>
              <a:gs pos="100000">
                <a:srgbClr val="FF66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1</a:t>
            </a:r>
            <a:endParaRPr lang="ms-MY" sz="2800" dirty="0">
              <a:ln>
                <a:solidFill>
                  <a:srgbClr val="FF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1393</Words>
  <Application>Microsoft Office PowerPoint</Application>
  <PresentationFormat>On-screen Show (4:3)</PresentationFormat>
  <Paragraphs>227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</dc:creator>
  <cp:lastModifiedBy>ICT</cp:lastModifiedBy>
  <cp:revision>37</cp:revision>
  <dcterms:created xsi:type="dcterms:W3CDTF">2011-12-21T16:27:57Z</dcterms:created>
  <dcterms:modified xsi:type="dcterms:W3CDTF">2011-12-22T02:46:28Z</dcterms:modified>
</cp:coreProperties>
</file>